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8" r:id="rId3"/>
    <p:sldId id="261" r:id="rId4"/>
    <p:sldId id="262" r:id="rId5"/>
    <p:sldId id="260" r:id="rId6"/>
  </p:sldIdLst>
  <p:sldSz cx="16256000" cy="9144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4" autoAdjust="0"/>
    <p:restoredTop sz="94660"/>
  </p:normalViewPr>
  <p:slideViewPr>
    <p:cSldViewPr snapToGrid="0">
      <p:cViewPr>
        <p:scale>
          <a:sx n="66" d="100"/>
          <a:sy n="66" d="100"/>
        </p:scale>
        <p:origin x="-486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2000" y="1496484"/>
            <a:ext cx="12192000" cy="3183467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32000" y="4802717"/>
            <a:ext cx="12192000" cy="220768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3CD28-20AF-42FB-BA83-60CD05330F04}" type="datetimeFigureOut">
              <a:rPr lang="es-MX" smtClean="0"/>
              <a:t>20/04/2026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BC413-DCFB-4580-8F17-FDB351B2D1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76012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3CD28-20AF-42FB-BA83-60CD05330F04}" type="datetimeFigureOut">
              <a:rPr lang="es-MX" smtClean="0"/>
              <a:t>20/04/2026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BC413-DCFB-4580-8F17-FDB351B2D1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64377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633200" y="486834"/>
            <a:ext cx="3505200" cy="7749117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486834"/>
            <a:ext cx="10312400" cy="774911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3CD28-20AF-42FB-BA83-60CD05330F04}" type="datetimeFigureOut">
              <a:rPr lang="es-MX" smtClean="0"/>
              <a:t>20/04/2026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BC413-DCFB-4580-8F17-FDB351B2D1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12253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3CD28-20AF-42FB-BA83-60CD05330F04}" type="datetimeFigureOut">
              <a:rPr lang="es-MX" smtClean="0"/>
              <a:t>20/04/2026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BC413-DCFB-4580-8F17-FDB351B2D1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32271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9133" y="2279652"/>
            <a:ext cx="14020800" cy="3803649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9133" y="6119285"/>
            <a:ext cx="14020800" cy="200024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3CD28-20AF-42FB-BA83-60CD05330F04}" type="datetimeFigureOut">
              <a:rPr lang="es-MX" smtClean="0"/>
              <a:t>20/04/2026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BC413-DCFB-4580-8F17-FDB351B2D1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00388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434167"/>
            <a:ext cx="6908800" cy="580178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2434167"/>
            <a:ext cx="6908800" cy="580178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3CD28-20AF-42FB-BA83-60CD05330F04}" type="datetimeFigureOut">
              <a:rPr lang="es-MX" smtClean="0"/>
              <a:t>20/04/2026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BC413-DCFB-4580-8F17-FDB351B2D1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39577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7" y="486834"/>
            <a:ext cx="14020800" cy="176741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9718" y="2241551"/>
            <a:ext cx="6877049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9718" y="3340100"/>
            <a:ext cx="6877049" cy="491278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29600" y="2241551"/>
            <a:ext cx="6910917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29600" y="3340100"/>
            <a:ext cx="6910917" cy="491278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3CD28-20AF-42FB-BA83-60CD05330F04}" type="datetimeFigureOut">
              <a:rPr lang="es-MX" smtClean="0"/>
              <a:t>20/04/2026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BC413-DCFB-4580-8F17-FDB351B2D1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45263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3CD28-20AF-42FB-BA83-60CD05330F04}" type="datetimeFigureOut">
              <a:rPr lang="es-MX" smtClean="0"/>
              <a:t>20/04/2026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BC413-DCFB-4580-8F17-FDB351B2D1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03466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3CD28-20AF-42FB-BA83-60CD05330F04}" type="datetimeFigureOut">
              <a:rPr lang="es-MX" smtClean="0"/>
              <a:t>20/04/2026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BC413-DCFB-4580-8F17-FDB351B2D1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33209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8" y="609600"/>
            <a:ext cx="5242983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0917" y="1316567"/>
            <a:ext cx="8229600" cy="6498167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9718" y="2743200"/>
            <a:ext cx="5242983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3CD28-20AF-42FB-BA83-60CD05330F04}" type="datetimeFigureOut">
              <a:rPr lang="es-MX" smtClean="0"/>
              <a:t>20/04/2026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BC413-DCFB-4580-8F17-FDB351B2D1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63265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8" y="609600"/>
            <a:ext cx="5242983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10917" y="1316567"/>
            <a:ext cx="8229600" cy="6498167"/>
          </a:xfrm>
        </p:spPr>
        <p:txBody>
          <a:bodyPr anchor="t"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9718" y="2743200"/>
            <a:ext cx="5242983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3CD28-20AF-42FB-BA83-60CD05330F04}" type="datetimeFigureOut">
              <a:rPr lang="es-MX" smtClean="0"/>
              <a:t>20/04/2026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BC413-DCFB-4580-8F17-FDB351B2D1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98773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600" y="486834"/>
            <a:ext cx="1402080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600" y="2434167"/>
            <a:ext cx="1402080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600" y="8475134"/>
            <a:ext cx="3657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03CD28-20AF-42FB-BA83-60CD05330F04}" type="datetimeFigureOut">
              <a:rPr lang="es-MX" smtClean="0"/>
              <a:t>20/04/2026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84800" y="8475134"/>
            <a:ext cx="54864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80800" y="8475134"/>
            <a:ext cx="3657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3BC413-DCFB-4580-8F17-FDB351B2D1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49131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png"/><Relationship Id="rId4" Type="http://schemas.openxmlformats.org/officeDocument/2006/relationships/image" Target="../media/image4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5565" y="3334347"/>
            <a:ext cx="1803287" cy="118340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2968" y="3381562"/>
            <a:ext cx="2291033" cy="1280852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512" y="4293337"/>
            <a:ext cx="1552101" cy="819941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11030" y="5407819"/>
            <a:ext cx="346313" cy="357632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3771" y="595086"/>
            <a:ext cx="14389592" cy="8122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503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1251" y="5415855"/>
            <a:ext cx="511876" cy="528608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5993762" y="3426473"/>
            <a:ext cx="4121073" cy="209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760" dirty="0"/>
              <a:t> </a:t>
            </a:r>
            <a:endParaRPr lang="es-MX" sz="76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0734" y="4311459"/>
            <a:ext cx="1100085" cy="146678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1835" y="834731"/>
            <a:ext cx="12115799" cy="7857276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3818481" y="6025573"/>
            <a:ext cx="880250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5400" dirty="0" smtClean="0">
                <a:solidFill>
                  <a:srgbClr val="FF0000"/>
                </a:solidFill>
                <a:latin typeface="Franklin Gothic Demi" panose="020B0703020102020204" pitchFamily="34" charset="0"/>
              </a:rPr>
              <a:t>20 de abril</a:t>
            </a:r>
          </a:p>
          <a:p>
            <a:r>
              <a:rPr lang="es-AR" sz="5400" dirty="0" smtClean="0">
                <a:solidFill>
                  <a:srgbClr val="FF0000"/>
                </a:solidFill>
                <a:latin typeface="Franklin Gothic Demi" panose="020B0703020102020204" pitchFamily="34" charset="0"/>
              </a:rPr>
              <a:t>Terremoto    3:53 a.m. EST</a:t>
            </a:r>
          </a:p>
          <a:p>
            <a:r>
              <a:rPr lang="es-AR" sz="5400" dirty="0" smtClean="0">
                <a:solidFill>
                  <a:srgbClr val="FF0000"/>
                </a:solidFill>
                <a:latin typeface="Franklin Gothic Demi" panose="020B0703020102020204" pitchFamily="34" charset="0"/>
              </a:rPr>
              <a:t>Tsunami       4:20 a.m. EST</a:t>
            </a:r>
            <a:endParaRPr lang="es-MX" sz="5400" dirty="0">
              <a:solidFill>
                <a:srgbClr val="FF0000"/>
              </a:solidFill>
              <a:latin typeface="Franklin Gothic Demi" panose="020B07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448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083" y="1292759"/>
            <a:ext cx="5225307" cy="2920543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5764193" y="1551007"/>
            <a:ext cx="96185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dirty="0" smtClean="0">
                <a:latin typeface="Franklin Gothic Demi" panose="020B0703020102020204" pitchFamily="34" charset="0"/>
              </a:rPr>
              <a:t>En su </a:t>
            </a:r>
            <a:r>
              <a:rPr lang="es-AR" sz="2400" dirty="0" err="1" smtClean="0">
                <a:latin typeface="Franklin Gothic Demi" panose="020B0703020102020204" pitchFamily="34" charset="0"/>
              </a:rPr>
              <a:t>live</a:t>
            </a:r>
            <a:r>
              <a:rPr lang="es-AR" sz="2400" dirty="0" smtClean="0">
                <a:latin typeface="Franklin Gothic Demi" panose="020B0703020102020204" pitchFamily="34" charset="0"/>
              </a:rPr>
              <a:t> de predicciones semanales (5 PM EST), FRANCES FOX dio una noticia en el minuto 43, sobre lo que estaba  sucediendo  en ese momento:</a:t>
            </a:r>
          </a:p>
          <a:p>
            <a:pPr algn="just"/>
            <a:r>
              <a:rPr lang="es-AR" sz="2400" b="1" i="1" dirty="0" smtClean="0">
                <a:latin typeface="Franklin Gothic Demi" panose="020B0703020102020204" pitchFamily="34" charset="0"/>
              </a:rPr>
              <a:t>“Hay algo pasando en el mundo.  Hay un volcán en el mar, creo que en el </a:t>
            </a:r>
            <a:r>
              <a:rPr lang="es-AR" sz="2400" b="1" i="1" dirty="0" err="1" smtClean="0">
                <a:latin typeface="Franklin Gothic Demi" panose="020B0703020102020204" pitchFamily="34" charset="0"/>
              </a:rPr>
              <a:t>Oceáno</a:t>
            </a:r>
            <a:r>
              <a:rPr lang="es-AR" sz="2400" b="1" i="1" dirty="0" smtClean="0">
                <a:latin typeface="Franklin Gothic Demi" panose="020B0703020102020204" pitchFamily="34" charset="0"/>
              </a:rPr>
              <a:t> Pacífico, que está levantando la cabeza”</a:t>
            </a:r>
            <a:endParaRPr lang="es-MX" b="1" i="1" dirty="0">
              <a:latin typeface="Franklin Gothic Demi" panose="020B07030201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3989" y="3579021"/>
            <a:ext cx="8087770" cy="5249274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972273" y="183855"/>
            <a:ext cx="144104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3200" dirty="0" smtClean="0">
                <a:solidFill>
                  <a:srgbClr val="FF0000"/>
                </a:solidFill>
                <a:latin typeface="Franklin Gothic Demi" panose="020B0703020102020204" pitchFamily="34" charset="0"/>
              </a:rPr>
              <a:t>¡FRANCES FOX REVELA ERUPCION VOLCANICA EN EL PACIFICO, </a:t>
            </a:r>
          </a:p>
          <a:p>
            <a:pPr algn="ctr"/>
            <a:r>
              <a:rPr lang="es-AR" sz="3200" dirty="0" smtClean="0">
                <a:solidFill>
                  <a:srgbClr val="FF0000"/>
                </a:solidFill>
                <a:latin typeface="Franklin Gothic Demi" panose="020B0703020102020204" pitchFamily="34" charset="0"/>
              </a:rPr>
              <a:t>HORAS DESPUES ALERTA DE TSUNAMI EN JAPON!</a:t>
            </a:r>
            <a:endParaRPr lang="es-MX" sz="3200" dirty="0">
              <a:solidFill>
                <a:srgbClr val="FF0000"/>
              </a:solidFill>
              <a:latin typeface="Franklin Gothic Demi" panose="020B0703020102020204" pitchFamily="34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3200" y="6586631"/>
            <a:ext cx="475389" cy="490928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17" y="6382223"/>
            <a:ext cx="2612868" cy="2226726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46140" y="6338537"/>
            <a:ext cx="3040297" cy="2270412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85314" y="4360380"/>
            <a:ext cx="2780217" cy="1554764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0766" y="4372083"/>
            <a:ext cx="2692620" cy="1543061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0724" y="3448212"/>
            <a:ext cx="1847742" cy="1847742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3439" y="203914"/>
            <a:ext cx="1374718" cy="1374718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78" y="70146"/>
            <a:ext cx="696190" cy="928253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079" y="7387839"/>
            <a:ext cx="589296" cy="63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348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389" y="1219459"/>
            <a:ext cx="7053942" cy="394263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9094" y="4549916"/>
            <a:ext cx="7171423" cy="401033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55492" y="7344062"/>
            <a:ext cx="475529" cy="49381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07397" y="121405"/>
            <a:ext cx="1847248" cy="184724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62997" y="36142"/>
            <a:ext cx="14412193" cy="1347333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57699" y="6094726"/>
            <a:ext cx="3309497" cy="2815772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4499429" y="5363132"/>
            <a:ext cx="39346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dirty="0" smtClean="0"/>
              <a:t>El 11 de septiembre 2025 el portal </a:t>
            </a:r>
          </a:p>
          <a:p>
            <a:pPr algn="ctr"/>
            <a:r>
              <a:rPr lang="es-AR" dirty="0" smtClean="0"/>
              <a:t>se cierra.</a:t>
            </a:r>
            <a:endParaRPr lang="es-MX" dirty="0"/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3813" y="5165305"/>
            <a:ext cx="3584987" cy="2672576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783813" y="7913921"/>
            <a:ext cx="35601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dirty="0" smtClean="0"/>
              <a:t>El 28 de agosto de 2025  </a:t>
            </a:r>
            <a:r>
              <a:rPr lang="es-AR" dirty="0" err="1" smtClean="0"/>
              <a:t>Frances</a:t>
            </a:r>
            <a:r>
              <a:rPr lang="es-AR" dirty="0" smtClean="0"/>
              <a:t> informa de un portal en el Pacifico.</a:t>
            </a:r>
            <a:endParaRPr lang="es-MX" dirty="0"/>
          </a:p>
        </p:txBody>
      </p:sp>
      <p:sp>
        <p:nvSpPr>
          <p:cNvPr id="16" name="CuadroTexto 15"/>
          <p:cNvSpPr txBox="1"/>
          <p:nvPr/>
        </p:nvSpPr>
        <p:spPr>
          <a:xfrm>
            <a:off x="8072907" y="1148723"/>
            <a:ext cx="715811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400" dirty="0" smtClean="0">
                <a:latin typeface="Franklin Gothic Demi" panose="020B0703020102020204" pitchFamily="34" charset="0"/>
              </a:rPr>
              <a:t>Primero ocurre en otras dimensiones, </a:t>
            </a:r>
          </a:p>
          <a:p>
            <a:pPr algn="ctr"/>
            <a:r>
              <a:rPr lang="es-AR" sz="2400" dirty="0" smtClean="0">
                <a:latin typeface="Franklin Gothic Demi" panose="020B0703020102020204" pitchFamily="34" charset="0"/>
              </a:rPr>
              <a:t>después en la 3D.</a:t>
            </a:r>
          </a:p>
          <a:p>
            <a:endParaRPr lang="es-AR" sz="2000" dirty="0">
              <a:latin typeface="Franklin Gothic Demi" panose="020B07030201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AR" sz="2000" dirty="0" smtClean="0">
                <a:latin typeface="Franklin Gothic Demi" panose="020B0703020102020204" pitchFamily="34" charset="0"/>
              </a:rPr>
              <a:t>19 de abril -  5:43 p.m. EST, durante su </a:t>
            </a:r>
            <a:r>
              <a:rPr lang="es-AR" sz="2000" dirty="0" err="1" smtClean="0">
                <a:latin typeface="Franklin Gothic Demi" panose="020B0703020102020204" pitchFamily="34" charset="0"/>
              </a:rPr>
              <a:t>live</a:t>
            </a:r>
            <a:r>
              <a:rPr lang="es-AR" sz="2000" dirty="0" smtClean="0">
                <a:latin typeface="Franklin Gothic Demi" panose="020B0703020102020204" pitchFamily="34" charset="0"/>
              </a:rPr>
              <a:t> semanal, </a:t>
            </a:r>
          </a:p>
          <a:p>
            <a:r>
              <a:rPr lang="es-AR" sz="2000" dirty="0" smtClean="0">
                <a:latin typeface="Franklin Gothic Demi" panose="020B0703020102020204" pitchFamily="34" charset="0"/>
              </a:rPr>
              <a:t>      </a:t>
            </a:r>
            <a:r>
              <a:rPr lang="es-AR" sz="2000" dirty="0" err="1" smtClean="0">
                <a:latin typeface="Franklin Gothic Demi" panose="020B0703020102020204" pitchFamily="34" charset="0"/>
              </a:rPr>
              <a:t>Frances</a:t>
            </a:r>
            <a:r>
              <a:rPr lang="es-AR" sz="2000" dirty="0" smtClean="0">
                <a:latin typeface="Franklin Gothic Demi" panose="020B0703020102020204" pitchFamily="34" charset="0"/>
              </a:rPr>
              <a:t> Fox dio a conocer que algo estaba sucediendo en </a:t>
            </a:r>
          </a:p>
          <a:p>
            <a:r>
              <a:rPr lang="es-AR" sz="2000" dirty="0">
                <a:latin typeface="Franklin Gothic Demi" panose="020B0703020102020204" pitchFamily="34" charset="0"/>
              </a:rPr>
              <a:t> </a:t>
            </a:r>
            <a:r>
              <a:rPr lang="es-AR" sz="2000" dirty="0" smtClean="0">
                <a:latin typeface="Franklin Gothic Demi" panose="020B0703020102020204" pitchFamily="34" charset="0"/>
              </a:rPr>
              <a:t>     el Mundo. (minuto 43)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AR" sz="2000" dirty="0" smtClean="0">
                <a:latin typeface="Franklin Gothic Demi" panose="020B0703020102020204" pitchFamily="34" charset="0"/>
              </a:rPr>
              <a:t>20 de abril – 3:53 a.m. EST Terremoto magnitud 7.5 en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AR" sz="2000" dirty="0">
                <a:latin typeface="Franklin Gothic Demi" panose="020B0703020102020204" pitchFamily="34" charset="0"/>
              </a:rPr>
              <a:t> </a:t>
            </a:r>
            <a:r>
              <a:rPr lang="es-AR" sz="2000" dirty="0" smtClean="0">
                <a:latin typeface="Franklin Gothic Demi" panose="020B0703020102020204" pitchFamily="34" charset="0"/>
              </a:rPr>
              <a:t>Japón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AR" sz="2000" dirty="0" smtClean="0">
                <a:latin typeface="Franklin Gothic Demi" panose="020B0703020102020204" pitchFamily="34" charset="0"/>
              </a:rPr>
              <a:t>20 de abril – 4:20 a.m. EST Tsunami llega a Japón.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MX" sz="2000" dirty="0">
              <a:latin typeface="Franklin Gothic Demi" panose="020B07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9016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083" y="1292759"/>
            <a:ext cx="5225307" cy="292054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4964" y="3671126"/>
            <a:ext cx="7390150" cy="479277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2804" y="6026046"/>
            <a:ext cx="4262832" cy="2406103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5855785" y="1292759"/>
            <a:ext cx="92093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AR" sz="2400" dirty="0" smtClean="0"/>
              <a:t>En su </a:t>
            </a:r>
            <a:r>
              <a:rPr lang="es-AR" sz="2400" dirty="0" err="1" smtClean="0"/>
              <a:t>live</a:t>
            </a:r>
            <a:r>
              <a:rPr lang="es-AR" sz="2400" dirty="0" smtClean="0"/>
              <a:t> de predicciones semanales (5 PM EST), FRANCES FOX dio una noticia en el minuto 43, sobre lo que estaba  sucediendo en ese momento:</a:t>
            </a:r>
          </a:p>
          <a:p>
            <a:pPr algn="just"/>
            <a:endParaRPr lang="es-AR" sz="2400" dirty="0" smtClean="0"/>
          </a:p>
          <a:p>
            <a:pPr algn="just"/>
            <a:r>
              <a:rPr lang="es-AR" sz="2400" dirty="0" smtClean="0"/>
              <a:t>“Hay algo pasando en el mundo.  Hay un volcán en el mar, creo que en el </a:t>
            </a:r>
            <a:r>
              <a:rPr lang="es-AR" sz="2400" dirty="0" err="1" smtClean="0"/>
              <a:t>Oceáno</a:t>
            </a:r>
            <a:r>
              <a:rPr lang="es-AR" sz="2400" dirty="0" smtClean="0"/>
              <a:t> Pacífico, que está levantando la cabeza”</a:t>
            </a:r>
            <a:endParaRPr lang="es-MX" dirty="0"/>
          </a:p>
        </p:txBody>
      </p:sp>
      <p:sp>
        <p:nvSpPr>
          <p:cNvPr id="13" name="CuadroTexto 12"/>
          <p:cNvSpPr txBox="1"/>
          <p:nvPr/>
        </p:nvSpPr>
        <p:spPr>
          <a:xfrm>
            <a:off x="1124262" y="4497049"/>
            <a:ext cx="634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Horas mas tarde se dio a conocer el Tsunami que llego a </a:t>
            </a:r>
            <a:r>
              <a:rPr lang="es-AR" dirty="0" err="1" smtClean="0"/>
              <a:t>Japon</a:t>
            </a:r>
            <a:r>
              <a:rPr lang="es-AR" dirty="0" smtClean="0"/>
              <a:t>, </a:t>
            </a:r>
            <a:endParaRPr lang="es-MX" dirty="0"/>
          </a:p>
        </p:txBody>
      </p:sp>
      <p:sp>
        <p:nvSpPr>
          <p:cNvPr id="17" name="CuadroTexto 16"/>
          <p:cNvSpPr txBox="1"/>
          <p:nvPr/>
        </p:nvSpPr>
        <p:spPr>
          <a:xfrm>
            <a:off x="1770742" y="133094"/>
            <a:ext cx="12264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ESPIA PSIQUICA REVELA ERUPCION VOLCANICA QUE TERMINA EN TSUNAMI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29847518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144</TotalTime>
  <Words>267</Words>
  <Application>Microsoft Office PowerPoint</Application>
  <PresentationFormat>Personalizado</PresentationFormat>
  <Paragraphs>25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Franklin Gothic Demi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O. B.</dc:creator>
  <cp:lastModifiedBy>O. B.</cp:lastModifiedBy>
  <cp:revision>15</cp:revision>
  <dcterms:created xsi:type="dcterms:W3CDTF">2026-04-20T16:12:09Z</dcterms:created>
  <dcterms:modified xsi:type="dcterms:W3CDTF">2026-04-20T18:36:51Z</dcterms:modified>
</cp:coreProperties>
</file>